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349" r:id="rId5"/>
    <p:sldId id="350" r:id="rId6"/>
    <p:sldId id="352" r:id="rId7"/>
    <p:sldId id="351" r:id="rId8"/>
    <p:sldId id="353" r:id="rId9"/>
    <p:sldId id="259" r:id="rId10"/>
    <p:sldId id="260" r:id="rId11"/>
    <p:sldId id="261" r:id="rId12"/>
    <p:sldId id="354" r:id="rId13"/>
    <p:sldId id="355" r:id="rId14"/>
    <p:sldId id="356" r:id="rId15"/>
    <p:sldId id="364" r:id="rId16"/>
    <p:sldId id="357" r:id="rId17"/>
    <p:sldId id="359" r:id="rId18"/>
    <p:sldId id="360" r:id="rId19"/>
    <p:sldId id="361" r:id="rId20"/>
    <p:sldId id="362" r:id="rId21"/>
    <p:sldId id="363" r:id="rId22"/>
    <p:sldId id="358" r:id="rId23"/>
    <p:sldId id="365" r:id="rId24"/>
    <p:sldId id="366" r:id="rId25"/>
    <p:sldId id="367" r:id="rId26"/>
    <p:sldId id="368" r:id="rId27"/>
    <p:sldId id="369" r:id="rId28"/>
    <p:sldId id="370" r:id="rId29"/>
    <p:sldId id="372" r:id="rId30"/>
    <p:sldId id="371" r:id="rId31"/>
    <p:sldId id="373" r:id="rId32"/>
    <p:sldId id="374" r:id="rId33"/>
    <p:sldId id="376" r:id="rId34"/>
    <p:sldId id="375" r:id="rId35"/>
    <p:sldId id="377" r:id="rId36"/>
    <p:sldId id="378" r:id="rId37"/>
    <p:sldId id="379" r:id="rId38"/>
    <p:sldId id="380" r:id="rId39"/>
    <p:sldId id="381" r:id="rId40"/>
    <p:sldId id="38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60" y="215296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142832" y="181448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2019300" y="331470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34" y="276399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74002" y="401954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F440-7EB0-4CE4-B0D7-46268F427CFB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677334" y="1270000"/>
            <a:ext cx="2016125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D1BF-A350-416D-8157-A048FD1276D7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53764" y="1270000"/>
            <a:ext cx="4381843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3617C-02C7-4244-B862-A764F27D89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2" y="1930400"/>
            <a:ext cx="3075796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3E04B-7AC1-4EA4-8628-D2EDB251E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270000"/>
            <a:ext cx="4540544" cy="546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BC899-EBB3-4687-99FA-B2A414EAB500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6275322" y="1269999"/>
            <a:ext cx="2268603" cy="331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33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573FB-231C-4FC2-8E84-5664D8CF8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5022391" cy="546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E1BA8-9342-402C-9DA1-9714FE49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55556" r="7989"/>
          <a:stretch/>
        </p:blipFill>
        <p:spPr>
          <a:xfrm>
            <a:off x="6096001" y="1284287"/>
            <a:ext cx="346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D955C-3245-43C0-A2E4-5A95B877D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4102"/>
            <a:ext cx="3817620" cy="546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91FCC-1E37-4573-BF99-9B859804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4975668" y="1384576"/>
            <a:ext cx="5601185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752475" y="1270000"/>
            <a:ext cx="361947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15" y="1269999"/>
            <a:ext cx="4652162" cy="535304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047875" y="4207285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514975" y="4207285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371945" y="3253178"/>
            <a:ext cx="191757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134882" y="2820734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097722"/>
            <a:ext cx="7644078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751</TotalTime>
  <Words>937</Words>
  <Application>Microsoft Office PowerPoint</Application>
  <PresentationFormat>Widescreen</PresentationFormat>
  <Paragraphs>146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การออกแบบการสื่อสาร Lora ที่ STA Node</vt:lpstr>
      <vt:lpstr>ตัวอย่างการสื่อสาร Lora</vt:lpstr>
      <vt:lpstr>ตัวอย่างการสื่อสาร Lora</vt:lpstr>
      <vt:lpstr>รูปแบบของข้อมูล (Data Format) ที่ส่งมาจาก Mushroom Node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47</cp:revision>
  <dcterms:created xsi:type="dcterms:W3CDTF">2020-10-01T16:07:24Z</dcterms:created>
  <dcterms:modified xsi:type="dcterms:W3CDTF">2020-12-05T09:12:17Z</dcterms:modified>
</cp:coreProperties>
</file>